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457200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2813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DC378-F923-4878-91EB-DF96F14CD48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7E61D-19D1-4E6D-A1CC-438D5F3EF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18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C0FD-B960-4FB7-B272-90866EBBC5C5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1143000"/>
            <a:ext cx="1930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D80BE-229B-4BF9-9BD0-5F676E894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7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3800" y="1143000"/>
            <a:ext cx="1930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D80BE-229B-4BF9-9BD0-5F676E8946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0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D80BE-229B-4BF9-9BD0-5F676E8946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8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919"/>
            <a:ext cx="4572000" cy="198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23632"/>
            <a:ext cx="3657600" cy="1946769"/>
          </a:xfr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74348"/>
            <a:ext cx="3657600" cy="731520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6085" y="4612102"/>
            <a:ext cx="1148715" cy="389467"/>
          </a:xfrm>
        </p:spPr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612103"/>
            <a:ext cx="2440305" cy="38946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28950" y="1526259"/>
            <a:ext cx="1085850" cy="389467"/>
          </a:xfrm>
        </p:spPr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9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78" y="5010519"/>
            <a:ext cx="3978241" cy="873979"/>
          </a:xfrm>
        </p:spPr>
        <p:txBody>
          <a:bodyPr anchor="b"/>
          <a:lstStyle>
            <a:lvl1pPr algn="l"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7178" y="1042171"/>
            <a:ext cx="3975130" cy="3634103"/>
          </a:xfrm>
        </p:spPr>
        <p:txBody>
          <a:bodyPr anchor="t"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180" y="5884497"/>
            <a:ext cx="3977640" cy="796719"/>
          </a:xfrm>
        </p:spPr>
        <p:txBody>
          <a:bodyPr/>
          <a:lstStyle>
            <a:lvl1pPr marL="0" indent="0" algn="l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7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919"/>
            <a:ext cx="4572000" cy="198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803769"/>
            <a:ext cx="3977640" cy="2989298"/>
          </a:xfrm>
        </p:spPr>
        <p:txBody>
          <a:bodyPr anchor="ctr"/>
          <a:lstStyle>
            <a:lvl1pPr algn="l"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3892410"/>
            <a:ext cx="3886200" cy="1419575"/>
          </a:xfrm>
        </p:spPr>
        <p:txBody>
          <a:bodyPr anchor="ctr"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81088" y="406401"/>
            <a:ext cx="1091565" cy="389467"/>
          </a:xfrm>
        </p:spPr>
        <p:txBody>
          <a:bodyPr/>
          <a:lstStyle>
            <a:lvl1pPr algn="r">
              <a:defRPr/>
            </a:lvl1pPr>
          </a:lstStyle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" y="406401"/>
            <a:ext cx="2415328" cy="38946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41233" y="406401"/>
            <a:ext cx="333587" cy="389467"/>
          </a:xfrm>
        </p:spPr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2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919"/>
            <a:ext cx="4572000" cy="198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6" y="803770"/>
            <a:ext cx="3806825" cy="2939983"/>
          </a:xfrm>
        </p:spPr>
        <p:txBody>
          <a:bodyPr anchor="ctr"/>
          <a:lstStyle>
            <a:lvl1pPr algn="l"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488950" y="3743753"/>
            <a:ext cx="3597276" cy="474073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4452904"/>
            <a:ext cx="3889376" cy="876016"/>
          </a:xfrm>
        </p:spPr>
        <p:txBody>
          <a:bodyPr anchor="ctr">
            <a:normAutofit/>
          </a:bodyPr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81088" y="406401"/>
            <a:ext cx="1091565" cy="389467"/>
          </a:xfrm>
        </p:spPr>
        <p:txBody>
          <a:bodyPr/>
          <a:lstStyle>
            <a:lvl1pPr algn="r">
              <a:defRPr/>
            </a:lvl1pPr>
          </a:lstStyle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" y="404734"/>
            <a:ext cx="2415328" cy="38946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41233" y="406401"/>
            <a:ext cx="333587" cy="389467"/>
          </a:xfrm>
        </p:spPr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5729" y="861568"/>
            <a:ext cx="228600" cy="623761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3367" y="3222752"/>
            <a:ext cx="228600" cy="623761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2590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919"/>
            <a:ext cx="4572000" cy="198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199683"/>
            <a:ext cx="3887391" cy="2679291"/>
          </a:xfrm>
        </p:spPr>
        <p:txBody>
          <a:bodyPr anchor="b"/>
          <a:lstStyle>
            <a:lvl1pPr algn="l"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896" y="3891538"/>
            <a:ext cx="3886804" cy="1066544"/>
          </a:xfrm>
        </p:spPr>
        <p:txBody>
          <a:bodyPr anchor="t"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81088" y="404143"/>
            <a:ext cx="1091565" cy="389467"/>
          </a:xfrm>
        </p:spPr>
        <p:txBody>
          <a:bodyPr/>
          <a:lstStyle>
            <a:lvl1pPr algn="r">
              <a:defRPr/>
            </a:lvl1pPr>
          </a:lstStyle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" y="404143"/>
            <a:ext cx="2415328" cy="38946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41233" y="406401"/>
            <a:ext cx="333587" cy="389467"/>
          </a:xfrm>
        </p:spPr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67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85851" y="812801"/>
            <a:ext cx="3188970" cy="139079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97181" y="2348885"/>
            <a:ext cx="1280160" cy="658475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297180" y="3098202"/>
            <a:ext cx="1280160" cy="3583018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51119" y="2348089"/>
            <a:ext cx="1280160" cy="66830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1650391" y="3097673"/>
            <a:ext cx="1280160" cy="3583543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94660" y="2339057"/>
            <a:ext cx="1280160" cy="66830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2994660" y="3098202"/>
            <a:ext cx="1280160" cy="3583018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4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85851" y="812800"/>
            <a:ext cx="3190992" cy="13817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97180" y="4387563"/>
            <a:ext cx="1280160" cy="72828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97180" y="2487168"/>
            <a:ext cx="1280160" cy="1607787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800"/>
            </a:lvl1pPr>
            <a:lvl2pPr marL="228600" indent="0">
              <a:buNone/>
              <a:defRPr sz="800"/>
            </a:lvl2pPr>
            <a:lvl3pPr marL="457200" indent="0">
              <a:buNone/>
              <a:defRPr sz="800"/>
            </a:lvl3pPr>
            <a:lvl4pPr marL="685800" indent="0">
              <a:buNone/>
              <a:defRPr sz="800"/>
            </a:lvl4pPr>
            <a:lvl5pPr marL="914400" indent="0">
              <a:buNone/>
              <a:defRPr sz="800"/>
            </a:lvl5pPr>
            <a:lvl6pPr marL="1143000" indent="0">
              <a:buNone/>
              <a:defRPr sz="800"/>
            </a:lvl6pPr>
            <a:lvl7pPr marL="1371600" indent="0">
              <a:buNone/>
              <a:defRPr sz="800"/>
            </a:lvl7pPr>
            <a:lvl8pPr marL="1600200" indent="0">
              <a:buNone/>
              <a:defRPr sz="800"/>
            </a:lvl8pPr>
            <a:lvl9pPr marL="1828800" indent="0">
              <a:buNone/>
              <a:defRPr sz="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97180" y="5115844"/>
            <a:ext cx="1280160" cy="1565373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5937" y="4387563"/>
            <a:ext cx="1280160" cy="72828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1645936" y="2487168"/>
            <a:ext cx="1280160" cy="16105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800"/>
            </a:lvl1pPr>
            <a:lvl2pPr marL="228600" indent="0">
              <a:buNone/>
              <a:defRPr sz="800"/>
            </a:lvl2pPr>
            <a:lvl3pPr marL="457200" indent="0">
              <a:buNone/>
              <a:defRPr sz="800"/>
            </a:lvl3pPr>
            <a:lvl4pPr marL="685800" indent="0">
              <a:buNone/>
              <a:defRPr sz="800"/>
            </a:lvl4pPr>
            <a:lvl5pPr marL="914400" indent="0">
              <a:buNone/>
              <a:defRPr sz="800"/>
            </a:lvl5pPr>
            <a:lvl6pPr marL="1143000" indent="0">
              <a:buNone/>
              <a:defRPr sz="800"/>
            </a:lvl6pPr>
            <a:lvl7pPr marL="1371600" indent="0">
              <a:buNone/>
              <a:defRPr sz="800"/>
            </a:lvl7pPr>
            <a:lvl8pPr marL="1600200" indent="0">
              <a:buNone/>
              <a:defRPr sz="800"/>
            </a:lvl8pPr>
            <a:lvl9pPr marL="1828800" indent="0">
              <a:buNone/>
              <a:defRPr sz="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1645429" y="5115843"/>
            <a:ext cx="1280160" cy="1565373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96682" y="4387563"/>
            <a:ext cx="1280160" cy="72828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96682" y="2487169"/>
            <a:ext cx="1280160" cy="1609514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800"/>
            </a:lvl1pPr>
            <a:lvl2pPr marL="228600" indent="0">
              <a:buNone/>
              <a:defRPr sz="800"/>
            </a:lvl2pPr>
            <a:lvl3pPr marL="457200" indent="0">
              <a:buNone/>
              <a:defRPr sz="800"/>
            </a:lvl3pPr>
            <a:lvl4pPr marL="685800" indent="0">
              <a:buNone/>
              <a:defRPr sz="800"/>
            </a:lvl4pPr>
            <a:lvl5pPr marL="914400" indent="0">
              <a:buNone/>
              <a:defRPr sz="800"/>
            </a:lvl5pPr>
            <a:lvl6pPr marL="1143000" indent="0">
              <a:buNone/>
              <a:defRPr sz="800"/>
            </a:lvl6pPr>
            <a:lvl7pPr marL="1371600" indent="0">
              <a:buNone/>
              <a:defRPr sz="800"/>
            </a:lvl7pPr>
            <a:lvl8pPr marL="1600200" indent="0">
              <a:buNone/>
              <a:defRPr sz="800"/>
            </a:lvl8pPr>
            <a:lvl9pPr marL="1828800" indent="0">
              <a:buNone/>
              <a:defRPr sz="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2996636" y="5115840"/>
            <a:ext cx="1280160" cy="1565373"/>
          </a:xfrm>
        </p:spPr>
        <p:txBody>
          <a:bodyPr anchor="t">
            <a:normAutofit/>
          </a:bodyPr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69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180" y="2340864"/>
            <a:ext cx="3977640" cy="434035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2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919"/>
            <a:ext cx="4572000" cy="1986281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03295" y="796996"/>
            <a:ext cx="771525" cy="453192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180" y="795868"/>
            <a:ext cx="3139018" cy="453304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81088" y="406401"/>
            <a:ext cx="1091565" cy="389467"/>
          </a:xfrm>
        </p:spPr>
        <p:txBody>
          <a:bodyPr/>
          <a:lstStyle>
            <a:lvl1pPr algn="r">
              <a:defRPr/>
            </a:lvl1pPr>
          </a:lstStyle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" y="406401"/>
            <a:ext cx="2415328" cy="38946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41233" y="406401"/>
            <a:ext cx="333587" cy="389467"/>
          </a:xfrm>
        </p:spPr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8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0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919"/>
            <a:ext cx="4572000" cy="198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803770"/>
            <a:ext cx="3977640" cy="2988731"/>
          </a:xfrm>
        </p:spPr>
        <p:txBody>
          <a:bodyPr anchor="b">
            <a:normAutofit/>
          </a:bodyPr>
          <a:lstStyle>
            <a:lvl1pPr algn="r"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180" y="3884508"/>
            <a:ext cx="3977641" cy="144441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81088" y="406401"/>
            <a:ext cx="1091565" cy="389467"/>
          </a:xfrm>
        </p:spPr>
        <p:txBody>
          <a:bodyPr/>
          <a:lstStyle>
            <a:lvl1pPr algn="r">
              <a:defRPr/>
            </a:lvl1pPr>
          </a:lstStyle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" y="406401"/>
            <a:ext cx="2415328" cy="38946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41233" y="406401"/>
            <a:ext cx="333587" cy="389467"/>
          </a:xfrm>
        </p:spPr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4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180" y="2340864"/>
            <a:ext cx="1955290" cy="4340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050" y="2340864"/>
            <a:ext cx="1953770" cy="43403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0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0" y="812800"/>
            <a:ext cx="3188970" cy="13817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639" y="2329389"/>
            <a:ext cx="1841830" cy="878839"/>
          </a:xfrm>
        </p:spPr>
        <p:txBody>
          <a:bodyPr anchor="b"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180" y="3341512"/>
            <a:ext cx="1955290" cy="33397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34509" y="2329389"/>
            <a:ext cx="1840311" cy="878839"/>
          </a:xfrm>
        </p:spPr>
        <p:txBody>
          <a:bodyPr anchor="b"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1049" y="3341512"/>
            <a:ext cx="1953771" cy="33397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5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5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1625600"/>
            <a:ext cx="1543050" cy="1706880"/>
          </a:xfrm>
        </p:spPr>
        <p:txBody>
          <a:bodyPr anchor="b"/>
          <a:lstStyle>
            <a:lvl1pPr algn="l"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796544"/>
            <a:ext cx="2331720" cy="588467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180" y="3332480"/>
            <a:ext cx="1543050" cy="3348736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7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1625600"/>
            <a:ext cx="2037865" cy="1706880"/>
          </a:xfrm>
        </p:spPr>
        <p:txBody>
          <a:bodyPr anchor="b"/>
          <a:lstStyle>
            <a:lvl1pPr algn="l"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38762" y="801325"/>
            <a:ext cx="1837117" cy="5879891"/>
          </a:xfrm>
        </p:spPr>
        <p:txBody>
          <a:bodyPr anchor="t"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180" y="3332480"/>
            <a:ext cx="2037865" cy="3348736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8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11531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5850" y="815331"/>
            <a:ext cx="3188970" cy="1379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180" y="2340864"/>
            <a:ext cx="3977640" cy="434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06115" y="6780108"/>
            <a:ext cx="1068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9205C-940B-4CB0-8B05-3F0E1E07552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" y="6779569"/>
            <a:ext cx="284035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86125" y="406401"/>
            <a:ext cx="98869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5AB5-D8C2-4A26-A8E8-F48B61D7B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5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</p:sldLayoutIdLst>
  <p:txStyles>
    <p:titleStyle>
      <a:lvl1pPr algn="r" defTabSz="457200" rtl="0" eaLnBrk="1" latinLnBrk="0" hangingPunct="1">
        <a:lnSpc>
          <a:spcPct val="90000"/>
        </a:lnSpc>
        <a:spcBef>
          <a:spcPct val="0"/>
        </a:spcBef>
        <a:buNone/>
        <a:defRPr sz="2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3" y="298175"/>
            <a:ext cx="3946471" cy="6798364"/>
          </a:xfrm>
          <a:prstGeom prst="rect">
            <a:avLst/>
          </a:prstGeom>
          <a:effectLst>
            <a:glow rad="12573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4546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199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2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4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8193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76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731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999" cy="74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2988</TotalTime>
  <Words>2</Words>
  <Application>Microsoft Office PowerPoint</Application>
  <PresentationFormat>Custom</PresentationFormat>
  <Paragraphs>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 THE GIFT OF THE GOSPELS Powerpoint Presentation</dc:title>
  <dc:creator>Shelley Giesbrecht FaithGod'sWay</dc:creator>
  <cp:lastModifiedBy>Shelley Giesbrecht Ministries FaithGod'sWay</cp:lastModifiedBy>
  <cp:revision>19</cp:revision>
  <dcterms:created xsi:type="dcterms:W3CDTF">2023-12-29T00:22:31Z</dcterms:created>
  <dcterms:modified xsi:type="dcterms:W3CDTF">2024-09-15T22:34:43Z</dcterms:modified>
  <cp:contentStatus/>
</cp:coreProperties>
</file>